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D084-63CE-4594-BBBB-1E7F32BAC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F627F-D0BB-49F0-9330-A07784DEB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6FA47-1E4D-4733-982C-D528E73FC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7F980-33CD-438E-A7DE-C9EEF55C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41E6D-7F2C-4F78-AFC8-F5212A4D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D3BA-93E1-4031-95E4-105B143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F14DF-BBEA-4220-A593-5F8EEDFD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27A0B-FA82-4B65-A353-FCD0C229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22648-31BA-43ED-AB80-BF4BAE50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55459-03D6-4D30-BFD5-120F159C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5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2191B-D28B-4C1B-A3BA-191A850C7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56A26-13AF-448E-AA37-848CBF353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F9DE1-84DD-441A-9299-2AA35189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76417-2564-4D4F-A9C5-B9698313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4578A-A18B-4901-A793-A2540D23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0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FC7D-8FCC-4585-8A9B-BCA1145D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5D23F-A62B-4E8A-A5F2-AE49A0EA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7DFA-09DA-40D1-92C8-8664435E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D51A5-EE80-4E6C-88F4-01A707BC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EFCCB-BA2D-4BE4-857B-6A6D8C44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8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74EB-6871-45FB-818A-A812CB95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E500A-17C7-43E0-8C91-444B1E034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BE261-ABE8-4E74-9E86-2654C60D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9D71A-989F-404C-97F3-D0BB734E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66E9A-FC0C-4899-8ACC-76A0564A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1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91F6-E89F-440F-B36D-050F9CF5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64F7E-363C-4373-8922-858BA1052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0D40F-789C-42CE-84D6-20B1C5136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93286-1DB4-4478-B3E5-69BF843F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54B38-116D-47BE-BFE0-82B82F26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B2AD6-0E97-4706-96C1-67E60A7D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4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09D5-B85E-44DC-8AD4-B213CC1A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101CC-DC7E-42AC-9809-FBFBC2491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9A06C-78ED-4F30-BBB5-2CE9DC5DF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2CDE4-C162-4CA3-8F1E-5979A670E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02BD7-9621-499C-A264-14FDD235F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F0FEE3-7112-4E41-B00E-5A158F42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3C17D-BE37-44C8-A0B1-5FCE29FC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D3390-DCE0-49E4-8AF8-7B5A781A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3E55-7DA1-453E-B98D-9392B4CF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5DBD1-0D97-4F40-9EC1-7358B502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9D394-4097-47BF-A902-F231CA9A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9581-CB81-49DC-B5A2-332F5A5B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7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33D15-A7A3-4E37-9F79-E24A44DE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043D2-5601-44DE-84A5-3AF0575E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0EC52-25D8-4AC9-B59C-C6AF5D07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1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E40A-758F-4298-8322-CE49C80E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65C04-CA09-4AB9-B938-5343C44E5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2A749-CE3D-41B6-B8B2-70691796B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CAED3-209B-43F5-A752-996DB07B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38DC9-FD5A-4FD6-B0BB-17698FC7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CF178-5EA9-4BCB-AB1B-FF8C5290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2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9014-8412-4BAC-8F9A-A9411F40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57ED3-9329-4ABF-B8FA-E70C9728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11A36-5017-47A8-A482-2FBF20458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1C367-B913-44E4-83E8-23B2B74A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B693A-98B8-44DF-8417-8A6C9290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E215-B5FB-4123-8EDE-9D8EFBE6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6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496DB-F8B7-47E6-9DBF-CE4617C9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A315E-DC9B-4BE4-8079-3CEEDF83D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C79BE-1057-4276-8522-C0A043B52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EF5F-8F5E-4CB1-B5CB-7DB5F8B3BCD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40037-8F3C-4E0D-8B94-4CFC32D90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78183-D4E0-4123-81A2-BC817C8F7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2BF89-EDD9-48E7-8400-DB3E0387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3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78BE-59B7-43D9-8CAC-E7BB25E3E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B9A6E-C27D-4743-9651-8E076C06BC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523D2-2CBE-4D25-8B14-4BF60602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42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A48B-39E8-4C0C-98D8-2680B8BE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BD62D-B1F4-4C01-BFA5-425C2E303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360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200F-614F-4271-86E2-FC2EEE10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71C1E-B56C-47C8-A2AE-2DA561935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90720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5398-17C9-475C-A2E1-4576DB72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2C5EF-570F-43FD-88A0-7E70A2653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3478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7A73-B896-4D5F-88DC-29CFD28D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179A4-0CAE-4A82-8ABF-6BBF02792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5704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420C-18C2-435C-9EA6-CBE64B23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84932-E2D1-4D1A-A24B-99D0BAF35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083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0CC8-C82E-4A35-A18F-746F681A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41E3-380D-42CC-8065-21644C1B1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8895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2CF6-F2AF-4BBF-9AC4-0EF750C2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CB57F-96EA-452C-90C5-B783C0120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2133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5902-2617-4E87-96B8-5AF37BA0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F6E73-2017-44DF-875B-6B56C181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28624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7F06-E23E-4766-BCAE-8B8ACBBE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4E0D-2774-4D0A-B9E4-F2293A3D7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4E1FC-D5D2-49BB-A13B-C275FAE2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8B632-13FE-4347-A254-59C78EB2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7449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2B81-8FA3-4649-B8D6-AA16B5D44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A0C6A-50CD-4158-9584-95C6ED6F1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0230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7052-5296-4F80-A4BF-7FF634E8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D4901D-C79E-448B-A3AC-5CD7741C0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687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D29A-2B38-47AA-A66F-48BA6B47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5BFA58-9B22-407A-A3DD-441CD9EFC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90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FD17-3C92-4840-B62F-0E3CCCE2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A0B4D6-1A2A-4AD2-8D38-0DBAC8536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846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20A1-C771-42EB-8D04-B805266F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3BE8A-C3CA-40FB-8B8C-DDCA59946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830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02BE-DF10-4C3A-AB78-5223C4DB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5FDEE-2AE7-46FD-98DD-4674354FA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080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4110-F6DD-41C5-9764-CFB287B8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47723-7B70-4299-81C8-CF57A6101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7236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patel</dc:creator>
  <cp:lastModifiedBy>yash patel</cp:lastModifiedBy>
  <cp:revision>1</cp:revision>
  <dcterms:created xsi:type="dcterms:W3CDTF">2019-02-14T05:39:43Z</dcterms:created>
  <dcterms:modified xsi:type="dcterms:W3CDTF">2019-02-14T05:40:05Z</dcterms:modified>
</cp:coreProperties>
</file>